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62" r:id="rId2"/>
    <p:sldId id="256" r:id="rId3"/>
    <p:sldId id="267" r:id="rId4"/>
    <p:sldId id="261" r:id="rId5"/>
    <p:sldId id="264" r:id="rId6"/>
    <p:sldId id="266" r:id="rId7"/>
    <p:sldId id="265" r:id="rId8"/>
    <p:sldId id="260" r:id="rId9"/>
    <p:sldId id="259" r:id="rId10"/>
    <p:sldId id="263" r:id="rId11"/>
    <p:sldId id="25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5" autoAdjust="0"/>
    <p:restoredTop sz="94660"/>
  </p:normalViewPr>
  <p:slideViewPr>
    <p:cSldViewPr snapToGrid="0">
      <p:cViewPr varScale="1">
        <p:scale>
          <a:sx n="50" d="100"/>
          <a:sy n="50" d="100"/>
        </p:scale>
        <p:origin x="44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29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63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473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907442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14673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18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048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85720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77565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62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5534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739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7581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97488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955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5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1458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66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36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8CA229-0347-4370-88EE-E59DFE0E5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5400" dirty="0"/>
              <a:t>株式会社 大崎プロダクション</a:t>
            </a:r>
            <a:br>
              <a:rPr lang="en-US" altLang="ja-JP" sz="5400" dirty="0"/>
            </a:br>
            <a:r>
              <a:rPr lang="ja-JP" altLang="en-US" sz="5400" dirty="0"/>
              <a:t>（一部上場）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01AB4C-6B3E-48EC-B3C3-0BEEE75CD0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6111" y="3094093"/>
            <a:ext cx="10394707" cy="3311189"/>
          </a:xfrm>
        </p:spPr>
        <p:txBody>
          <a:bodyPr/>
          <a:lstStyle/>
          <a:p>
            <a:r>
              <a:rPr lang="en-US" altLang="ja-JP" sz="2800" dirty="0"/>
              <a:t>CEO</a:t>
            </a:r>
            <a:r>
              <a:rPr lang="ja-JP" altLang="en-US" sz="2800" dirty="0"/>
              <a:t>　大崎</a:t>
            </a:r>
            <a:endParaRPr lang="en-US" altLang="ja-JP" sz="2800" dirty="0"/>
          </a:p>
          <a:p>
            <a:r>
              <a:rPr lang="ja-JP" altLang="en-US" sz="2800" dirty="0"/>
              <a:t>企画部　中山</a:t>
            </a:r>
            <a:endParaRPr lang="en-US" altLang="ja-JP" sz="2800" dirty="0"/>
          </a:p>
          <a:p>
            <a:r>
              <a:rPr lang="ja-JP" altLang="en-US" sz="2800" dirty="0"/>
              <a:t>広報部　井上</a:t>
            </a:r>
            <a:endParaRPr lang="en-US" altLang="ja-JP" sz="2800" dirty="0"/>
          </a:p>
          <a:p>
            <a:r>
              <a:rPr lang="ja-JP" altLang="en-US" sz="2800" dirty="0"/>
              <a:t>デザイン　安本</a:t>
            </a:r>
            <a:endParaRPr lang="en-US" altLang="ja-JP" sz="2800" dirty="0"/>
          </a:p>
          <a:p>
            <a:r>
              <a:rPr lang="ja-JP" altLang="en-US" sz="2800" dirty="0"/>
              <a:t>サウンド　宮山</a:t>
            </a:r>
            <a:endParaRPr lang="en-US" altLang="ja-JP" sz="2800" dirty="0"/>
          </a:p>
          <a:p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91045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6DF971-7169-4839-A2DA-182C1136B5B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58761" y="-108155"/>
            <a:ext cx="11651226" cy="5710083"/>
          </a:xfrm>
        </p:spPr>
        <p:txBody>
          <a:bodyPr/>
          <a:lstStyle/>
          <a:p>
            <a:br>
              <a:rPr kumimoji="1" lang="en-US" altLang="ja-JP" sz="8800" dirty="0"/>
            </a:br>
            <a:br>
              <a:rPr kumimoji="1" lang="en-US" altLang="ja-JP" sz="8800" dirty="0"/>
            </a:br>
            <a:r>
              <a:rPr kumimoji="1" lang="ja-JP" altLang="en-US" sz="8000" dirty="0"/>
              <a:t>ゲーム実演</a:t>
            </a:r>
            <a:r>
              <a:rPr lang="ja-JP" altLang="en-US" sz="8000" dirty="0"/>
              <a:t>・</a:t>
            </a:r>
            <a:r>
              <a:rPr kumimoji="1" lang="ja-JP" altLang="en-US" sz="8000" dirty="0"/>
              <a:t>解説実況</a:t>
            </a:r>
            <a:br>
              <a:rPr kumimoji="1" lang="en-US" altLang="ja-JP" sz="8000" dirty="0"/>
            </a:br>
            <a:endParaRPr kumimoji="1" lang="ja-JP" altLang="en-US" sz="54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006A457-3F82-449A-8DB4-750E93047989}"/>
              </a:ext>
            </a:extLst>
          </p:cNvPr>
          <p:cNvSpPr/>
          <p:nvPr/>
        </p:nvSpPr>
        <p:spPr>
          <a:xfrm>
            <a:off x="6096000" y="5443058"/>
            <a:ext cx="560922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 sz="5400" dirty="0"/>
              <a:t>実況 </a:t>
            </a:r>
            <a:r>
              <a:rPr kumimoji="1" lang="en-US" altLang="ja-JP" sz="5400" dirty="0"/>
              <a:t>: </a:t>
            </a:r>
            <a:r>
              <a:rPr kumimoji="1" lang="ja-JP" altLang="en-US" sz="5400" dirty="0"/>
              <a:t>広報　井上</a:t>
            </a:r>
            <a:endParaRPr lang="ja-JP" altLang="en-US" sz="5400" dirty="0"/>
          </a:p>
        </p:txBody>
      </p:sp>
    </p:spTree>
    <p:extLst>
      <p:ext uri="{BB962C8B-B14F-4D97-AF65-F5344CB8AC3E}">
        <p14:creationId xmlns:p14="http://schemas.microsoft.com/office/powerpoint/2010/main" val="4069298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AD2C17-98D6-4448-A03E-75F3F498C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078636"/>
            <a:ext cx="10396882" cy="1569317"/>
          </a:xfrm>
        </p:spPr>
        <p:txBody>
          <a:bodyPr>
            <a:normAutofit/>
          </a:bodyPr>
          <a:lstStyle/>
          <a:p>
            <a:r>
              <a:rPr lang="en-US" altLang="ja-JP" sz="9600" dirty="0"/>
              <a:t>r</a:t>
            </a:r>
            <a:r>
              <a:rPr lang="en-US" altLang="ja-JP" sz="9600" cap="none" dirty="0"/>
              <a:t>uby</a:t>
            </a:r>
            <a:r>
              <a:rPr kumimoji="1" lang="ja-JP" altLang="en-US" sz="9600" dirty="0"/>
              <a:t>合宿を通して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1A4021-ADA2-4251-8B77-B621B3097C7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2218336"/>
            <a:ext cx="10394707" cy="331118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JP" sz="6000" dirty="0"/>
          </a:p>
        </p:txBody>
      </p:sp>
    </p:spTree>
    <p:extLst>
      <p:ext uri="{BB962C8B-B14F-4D97-AF65-F5344CB8AC3E}">
        <p14:creationId xmlns:p14="http://schemas.microsoft.com/office/powerpoint/2010/main" val="355806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>
            <a:extLst>
              <a:ext uri="{FF2B5EF4-FFF2-40B4-BE49-F238E27FC236}">
                <a16:creationId xmlns:a16="http://schemas.microsoft.com/office/drawing/2014/main" id="{E591B8C6-D167-4855-820A-24AE625A52D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5091" y="1849056"/>
            <a:ext cx="10561818" cy="3159887"/>
          </a:xfrm>
        </p:spPr>
        <p:txBody>
          <a:bodyPr/>
          <a:lstStyle/>
          <a:p>
            <a:r>
              <a:rPr kumimoji="1" lang="ja-JP" altLang="en-US" sz="8800" dirty="0"/>
              <a:t>対戦ゲームの最重要構成要素</a:t>
            </a:r>
          </a:p>
        </p:txBody>
      </p:sp>
    </p:spTree>
    <p:extLst>
      <p:ext uri="{BB962C8B-B14F-4D97-AF65-F5344CB8AC3E}">
        <p14:creationId xmlns:p14="http://schemas.microsoft.com/office/powerpoint/2010/main" val="4180911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[スト5] ウメハラ･リュウ vs 世界1位ケン(kintyo-ru0211) [Daigo] - trimmed">
            <a:hlinkClick r:id="" action="ppaction://media"/>
            <a:extLst>
              <a:ext uri="{FF2B5EF4-FFF2-40B4-BE49-F238E27FC236}">
                <a16:creationId xmlns:a16="http://schemas.microsoft.com/office/drawing/2014/main" id="{69B81C90-554D-4167-98FC-781F1C65ED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14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681B99-572E-4C46-BFD2-54F38261C4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21529" y="2478007"/>
            <a:ext cx="3842795" cy="1400175"/>
          </a:xfrm>
        </p:spPr>
        <p:txBody>
          <a:bodyPr/>
          <a:lstStyle/>
          <a:p>
            <a:r>
              <a:rPr kumimoji="1" lang="ja-JP" altLang="en-US" sz="9600" dirty="0"/>
              <a:t>技術</a:t>
            </a:r>
            <a:br>
              <a:rPr kumimoji="1" lang="en-US" altLang="ja-JP" sz="9600" dirty="0"/>
            </a:br>
            <a:endParaRPr kumimoji="1" lang="ja-JP" altLang="en-US" sz="9600" dirty="0"/>
          </a:p>
        </p:txBody>
      </p:sp>
    </p:spTree>
    <p:extLst>
      <p:ext uri="{BB962C8B-B14F-4D97-AF65-F5344CB8AC3E}">
        <p14:creationId xmlns:p14="http://schemas.microsoft.com/office/powerpoint/2010/main" val="289064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C18AC64-FE68-43D8-B7C0-94163383F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7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057B0FD-5B00-4DEC-94CD-64FB12491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68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695B683-84EF-4226-A535-52FEE4CD6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2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BD598A-6835-4688-8999-B046DB93E5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75231" y="2532142"/>
            <a:ext cx="6290760" cy="1400175"/>
          </a:xfrm>
        </p:spPr>
        <p:txBody>
          <a:bodyPr/>
          <a:lstStyle/>
          <a:p>
            <a:r>
              <a:rPr kumimoji="1" lang="ja-JP" altLang="en-US" sz="9600" dirty="0"/>
              <a:t>戦略</a:t>
            </a:r>
          </a:p>
        </p:txBody>
      </p:sp>
    </p:spTree>
    <p:extLst>
      <p:ext uri="{BB962C8B-B14F-4D97-AF65-F5344CB8AC3E}">
        <p14:creationId xmlns:p14="http://schemas.microsoft.com/office/powerpoint/2010/main" val="2792783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30BD90-21D1-48A3-A603-B7A3DB27CD9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43736" y="2590016"/>
            <a:ext cx="2754775" cy="1400175"/>
          </a:xfrm>
        </p:spPr>
        <p:txBody>
          <a:bodyPr/>
          <a:lstStyle/>
          <a:p>
            <a:r>
              <a:rPr kumimoji="1" lang="ja-JP" altLang="en-US" sz="9600" dirty="0"/>
              <a:t>演出</a:t>
            </a:r>
          </a:p>
        </p:txBody>
      </p:sp>
    </p:spTree>
    <p:extLst>
      <p:ext uri="{BB962C8B-B14F-4D97-AF65-F5344CB8AC3E}">
        <p14:creationId xmlns:p14="http://schemas.microsoft.com/office/powerpoint/2010/main" val="4028786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イオン">
  <a:themeElements>
    <a:clrScheme name="イオン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イオン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イオン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</Words>
  <Application>Microsoft Office PowerPoint</Application>
  <PresentationFormat>ワイド画面</PresentationFormat>
  <Paragraphs>13</Paragraphs>
  <Slides>11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メイリオ</vt:lpstr>
      <vt:lpstr>Arial</vt:lpstr>
      <vt:lpstr>Century Gothic</vt:lpstr>
      <vt:lpstr>Wingdings 3</vt:lpstr>
      <vt:lpstr>イオン</vt:lpstr>
      <vt:lpstr>株式会社 大崎プロダクション （一部上場）</vt:lpstr>
      <vt:lpstr>対戦ゲームの最重要構成要素</vt:lpstr>
      <vt:lpstr>PowerPoint プレゼンテーション</vt:lpstr>
      <vt:lpstr>技術 </vt:lpstr>
      <vt:lpstr>PowerPoint プレゼンテーション</vt:lpstr>
      <vt:lpstr>PowerPoint プレゼンテーション</vt:lpstr>
      <vt:lpstr>PowerPoint プレゼンテーション</vt:lpstr>
      <vt:lpstr>戦略</vt:lpstr>
      <vt:lpstr>演出</vt:lpstr>
      <vt:lpstr>  ゲーム実演・解説実況 </vt:lpstr>
      <vt:lpstr>ruby合宿を通して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対戦ゲームの</dc:title>
  <dc:creator>freesolo0735@outlook.jp</dc:creator>
  <cp:lastModifiedBy>freesolo0735@outlook.jp</cp:lastModifiedBy>
  <cp:revision>25</cp:revision>
  <dcterms:created xsi:type="dcterms:W3CDTF">2018-08-23T05:33:29Z</dcterms:created>
  <dcterms:modified xsi:type="dcterms:W3CDTF">2018-08-24T03:44:46Z</dcterms:modified>
</cp:coreProperties>
</file>

<file path=docProps/thumbnail.jpeg>
</file>